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06" y="109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3044-11F5-470C-926F-4EF6F6320D2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6E58-701C-4C10-98FE-56A73B565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6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3044-11F5-470C-926F-4EF6F6320D2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6E58-701C-4C10-98FE-56A73B565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5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3044-11F5-470C-926F-4EF6F6320D2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6E58-701C-4C10-98FE-56A73B565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3044-11F5-470C-926F-4EF6F6320D2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6E58-701C-4C10-98FE-56A73B565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3044-11F5-470C-926F-4EF6F6320D2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6E58-701C-4C10-98FE-56A73B565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2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3044-11F5-470C-926F-4EF6F6320D2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6E58-701C-4C10-98FE-56A73B565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45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3044-11F5-470C-926F-4EF6F6320D2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6E58-701C-4C10-98FE-56A73B565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6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3044-11F5-470C-926F-4EF6F6320D2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6E58-701C-4C10-98FE-56A73B565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6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3044-11F5-470C-926F-4EF6F6320D2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6E58-701C-4C10-98FE-56A73B565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9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3044-11F5-470C-926F-4EF6F6320D2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6E58-701C-4C10-98FE-56A73B565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70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3044-11F5-470C-926F-4EF6F6320D2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6E58-701C-4C10-98FE-56A73B565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6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23044-11F5-470C-926F-4EF6F6320D2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B6E58-701C-4C10-98FE-56A73B565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2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suslugi.ru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nalog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икарные зимние фоны текстуры - БлоЖЖик Valen_t1n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xn--d1abacdeqluciba1a2o.xn--80acgfbsl1azdqr.xn--p1ai/media/news/news_79334_image_900x_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25" l="4359" r="90000">
                        <a14:foregroundMark x1="32308" y1="81100" x2="47692" y2="81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" y="179512"/>
            <a:ext cx="1477076" cy="1209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61660" y="349950"/>
            <a:ext cx="2978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МЕЖРАЙОННАЯ ИФНС РОССИИ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№ 2 ПО ТВЕРСКОЙ ОБЛАСТИ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Новогодний растр Дед Мороз и заяц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71" l="4873" r="95127">
                        <a14:foregroundMark x1="59649" y1="11302" x2="42885" y2="8155"/>
                        <a14:foregroundMark x1="39376" y1="18741" x2="34113" y2="21888"/>
                        <a14:foregroundMark x1="30799" y1="22175" x2="27485" y2="22175"/>
                        <a14:foregroundMark x1="71150" y1="36052" x2="64912" y2="38770"/>
                        <a14:foregroundMark x1="69786" y1="45923" x2="65887" y2="42346"/>
                        <a14:foregroundMark x1="51462" y1="38484" x2="41326" y2="40200"/>
                        <a14:foregroundMark x1="52827" y1="57225" x2="47563" y2="95279"/>
                        <a14:foregroundMark x1="47173" y1="94564" x2="13450" y2="86838"/>
                        <a14:foregroundMark x1="64327" y1="79399" x2="67836" y2="93848"/>
                        <a14:foregroundMark x1="66277" y1="91702" x2="81676" y2="84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68960" y="3923928"/>
            <a:ext cx="4160856" cy="49348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709" y="934725"/>
            <a:ext cx="6850289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000" b="1" i="1" dirty="0" smtClean="0">
                <a:solidFill>
                  <a:srgbClr val="C00000"/>
                </a:solidFill>
              </a:rPr>
              <a:t>2 ДЕКАБРЯ 2019 ГОДА</a:t>
            </a:r>
          </a:p>
          <a:p>
            <a:pPr algn="ctr">
              <a:lnSpc>
                <a:spcPct val="13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ИСТЕК СРОК УПЛАТЫ ИМУЩЕСТВЕННЫХ НАЛОГОВ </a:t>
            </a:r>
          </a:p>
          <a:p>
            <a:pPr algn="ctr">
              <a:lnSpc>
                <a:spcPct val="13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ФИЗИЧЕСКИХ ЛИЦ ЗА 2018 ГОД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094" y="2339752"/>
            <a:ext cx="4490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istral" pitchFamily="66" charset="0"/>
              </a:rPr>
              <a:t>ВСТРЕТИМ НОВЫЙ ГОД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4759" y="3065006"/>
            <a:ext cx="518763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istral" pitchFamily="66" charset="0"/>
              </a:rPr>
              <a:t>БЕЗ НАЛОГОВЫХ ДОЛГОВ!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7094" y="4049891"/>
            <a:ext cx="388208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i="1" dirty="0" smtClean="0">
                <a:ln w="1270"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Уплатите налоговую </a:t>
            </a:r>
          </a:p>
          <a:p>
            <a:r>
              <a:rPr lang="ru-RU" sz="2200" b="1" i="1" dirty="0">
                <a:ln w="1270"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2200" b="1" i="1" dirty="0" smtClean="0">
                <a:ln w="1270"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                        задолженность</a:t>
            </a:r>
            <a:r>
              <a:rPr lang="ru-RU" sz="2200" dirty="0" smtClean="0">
                <a:ln w="1270"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: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7287" y="4782105"/>
            <a:ext cx="4095865" cy="3626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1" indent="-285750"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</a:rPr>
              <a:t>сервис «Уплата налогов и пошлин </a:t>
            </a:r>
          </a:p>
          <a:p>
            <a:pPr marL="265113" lvl="1">
              <a:spcAft>
                <a:spcPts val="1000"/>
              </a:spcAft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</a:rPr>
              <a:t>физических лиц»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www</a:t>
            </a:r>
            <a:r>
              <a:rPr lang="ru-RU" sz="1500" b="1" u="sng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.</a:t>
            </a:r>
            <a:r>
              <a:rPr lang="en-US" sz="1500" b="1" u="sng" dirty="0" err="1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nalog</a:t>
            </a:r>
            <a:r>
              <a:rPr lang="ru-RU" sz="1500" b="1" u="sng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.</a:t>
            </a:r>
            <a:r>
              <a:rPr lang="en-US" sz="1500" b="1" u="sng" dirty="0" err="1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ru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285750" lvl="1" indent="-285750"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</a:rPr>
              <a:t>Личный кабинет налогоплательщика </a:t>
            </a:r>
          </a:p>
          <a:p>
            <a:pPr marL="0" lvl="1" indent="258763">
              <a:spcAft>
                <a:spcPts val="1000"/>
              </a:spcAft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</a:rPr>
              <a:t>для физических лиц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www</a:t>
            </a:r>
            <a:r>
              <a:rPr lang="ru-RU" sz="1500" b="1" u="sng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.</a:t>
            </a:r>
            <a:r>
              <a:rPr lang="en-US" sz="1500" b="1" u="sng" dirty="0" err="1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nalog</a:t>
            </a:r>
            <a:r>
              <a:rPr lang="ru-RU" sz="1500" b="1" u="sng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.</a:t>
            </a:r>
            <a:r>
              <a:rPr lang="en-US" sz="1500" b="1" u="sng" dirty="0" err="1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ru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</a:rPr>
              <a:t>мобильное приложение «Налоги ФЛ»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</a:rPr>
              <a:t>Единый портал государственных </a:t>
            </a:r>
          </a:p>
          <a:p>
            <a:pPr indent="258763">
              <a:spcAft>
                <a:spcPts val="1000"/>
              </a:spcAft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</a:rPr>
              <a:t>услуг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1500" b="1" u="sng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www</a:t>
            </a:r>
            <a:r>
              <a:rPr lang="ru-RU" sz="1500" b="1" u="sng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.</a:t>
            </a:r>
            <a:r>
              <a:rPr lang="en-US" sz="1500" b="1" u="sng" dirty="0" err="1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gosuslugi</a:t>
            </a:r>
            <a:r>
              <a:rPr lang="ru-RU" sz="1500" b="1" u="sng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.</a:t>
            </a:r>
            <a:r>
              <a:rPr lang="en-US" sz="1500" b="1" u="sng" dirty="0" err="1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ru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285750" lvl="1" indent="-285750">
              <a:spcAft>
                <a:spcPts val="1000"/>
              </a:spcAft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</a:rPr>
              <a:t>онлайн-кабинеты банков партнеров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</a:rPr>
              <a:t>операторы отделений банков </a:t>
            </a:r>
          </a:p>
          <a:p>
            <a:pPr marL="265113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</a:rPr>
              <a:t>или ФГУП Почта России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7391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90</Words>
  <Application>Microsoft Office PowerPoint</Application>
  <PresentationFormat>Экран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Максимова Инна Михайловна</dc:creator>
  <cp:lastModifiedBy>Максимова Инна Михайловна</cp:lastModifiedBy>
  <cp:revision>4</cp:revision>
  <dcterms:created xsi:type="dcterms:W3CDTF">2019-12-09T11:38:53Z</dcterms:created>
  <dcterms:modified xsi:type="dcterms:W3CDTF">2019-12-09T13:18:55Z</dcterms:modified>
</cp:coreProperties>
</file>